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60" r:id="rId5"/>
    <p:sldId id="259" r:id="rId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8C8CE-6F19-E641-944F-998650500C59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093CE-5B56-C64E-8CA8-E26A0ED2CEC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/Users/apple/Desktop/贝德玛导购海报工具小程序2020.6.2/6.16/首页.png首页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5194" y="941021"/>
            <a:ext cx="1611786" cy="571788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5" name="文本框 4"/>
          <p:cNvSpPr txBox="1"/>
          <p:nvPr/>
        </p:nvSpPr>
        <p:spPr>
          <a:xfrm>
            <a:off x="150499" y="569106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首页</a:t>
            </a:r>
            <a:endParaRPr lang="zh-CN" altLang="en-US" sz="1200"/>
          </a:p>
        </p:txBody>
      </p:sp>
      <p:pic>
        <p:nvPicPr>
          <p:cNvPr id="6" name="图片 5" descr="/Users/apple/Desktop/贝德玛导购海报工具小程序2020.6.2/6.16/分类.png分类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10828" y="939751"/>
            <a:ext cx="1267047" cy="571851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图片 7" descr="/Users/apple/Desktop/贝德玛导购海报工具小程序2020.6.2/产品系列-舒颜修护系列.png产品系列-舒颜修护系列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795411" y="939752"/>
            <a:ext cx="2066697" cy="447573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47" y="940386"/>
            <a:ext cx="837581" cy="5717882"/>
          </a:xfrm>
          <a:prstGeom prst="rect">
            <a:avLst/>
          </a:prstGeom>
        </p:spPr>
      </p:pic>
      <p:pic>
        <p:nvPicPr>
          <p:cNvPr id="13" name="图片 1" descr="/Users/apple/Desktop/贝德玛导购海报工具小程序2020.6.2/6.16/我的-海报.png我的-海报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157356" y="942865"/>
            <a:ext cx="2065701" cy="447262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4" name="文本框 2"/>
          <p:cNvSpPr txBox="1"/>
          <p:nvPr/>
        </p:nvSpPr>
        <p:spPr>
          <a:xfrm>
            <a:off x="7157356" y="587131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zh-CN" altLang="en-US" dirty="0"/>
              <a:t>我</a:t>
            </a:r>
            <a:r>
              <a:rPr lang="zh-CN" altLang="en-US" dirty="0" smtClean="0"/>
              <a:t>的海报</a:t>
            </a:r>
            <a:endParaRPr lang="zh-CN" altLang="en-US" dirty="0"/>
          </a:p>
        </p:txBody>
      </p:sp>
      <p:pic>
        <p:nvPicPr>
          <p:cNvPr id="15" name="图片 9" descr="/Users/apple/Desktop/贝德玛导购海报工具小程序2020.6.2/6.16/我的-收藏.png我的-收藏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468148" y="942290"/>
            <a:ext cx="2065701" cy="447377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7" name="文本框 4"/>
          <p:cNvSpPr txBox="1"/>
          <p:nvPr/>
        </p:nvSpPr>
        <p:spPr>
          <a:xfrm>
            <a:off x="1975766" y="569105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操作说明</a:t>
            </a:r>
            <a:endParaRPr lang="zh-CN" altLang="en-US" sz="1200" dirty="0"/>
          </a:p>
        </p:txBody>
      </p:sp>
      <p:sp>
        <p:nvSpPr>
          <p:cNvPr id="18" name="文本框 12"/>
          <p:cNvSpPr txBox="1"/>
          <p:nvPr/>
        </p:nvSpPr>
        <p:spPr>
          <a:xfrm>
            <a:off x="0" y="12524"/>
            <a:ext cx="4540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主要页面展示</a:t>
            </a:r>
            <a:endParaRPr lang="zh-CN" altLang="en-US" sz="2400" dirty="0"/>
          </a:p>
        </p:txBody>
      </p:sp>
      <p:sp>
        <p:nvSpPr>
          <p:cNvPr id="19" name="文本框 4"/>
          <p:cNvSpPr txBox="1"/>
          <p:nvPr/>
        </p:nvSpPr>
        <p:spPr>
          <a:xfrm>
            <a:off x="3145654" y="567836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分类页面</a:t>
            </a:r>
            <a:r>
              <a:rPr lang="zh-CN" altLang="en-US" sz="800" dirty="0" smtClean="0">
                <a:solidFill>
                  <a:srgbClr val="FF0000"/>
                </a:solidFill>
              </a:rPr>
              <a:t>（按不同分类展示）</a:t>
            </a:r>
            <a:endParaRPr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20" name="文本框 4"/>
          <p:cNvSpPr txBox="1"/>
          <p:nvPr/>
        </p:nvSpPr>
        <p:spPr>
          <a:xfrm>
            <a:off x="4779638" y="587131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子分类汇总页</a:t>
            </a:r>
            <a:endParaRPr lang="zh-CN" altLang="en-US" sz="1200" dirty="0"/>
          </a:p>
        </p:txBody>
      </p:sp>
      <p:sp>
        <p:nvSpPr>
          <p:cNvPr id="21" name="文本框 2"/>
          <p:cNvSpPr txBox="1"/>
          <p:nvPr/>
        </p:nvSpPr>
        <p:spPr>
          <a:xfrm>
            <a:off x="9468148" y="587131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zh-CN" altLang="en-US" dirty="0"/>
              <a:t>我</a:t>
            </a:r>
            <a:r>
              <a:rPr lang="zh-CN" altLang="en-US" dirty="0" smtClean="0"/>
              <a:t>的收藏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2"/>
          <p:cNvSpPr txBox="1"/>
          <p:nvPr/>
        </p:nvSpPr>
        <p:spPr>
          <a:xfrm>
            <a:off x="0" y="12524"/>
            <a:ext cx="4540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流程中页面展示</a:t>
            </a:r>
            <a:endParaRPr lang="zh-CN" altLang="en-US" sz="2400" dirty="0"/>
          </a:p>
        </p:txBody>
      </p:sp>
      <p:pic>
        <p:nvPicPr>
          <p:cNvPr id="17" name="图片 7" descr="/Users/apple/Desktop/tu/授权.png授权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86286" y="941021"/>
            <a:ext cx="2055495" cy="445071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8" name="文本框 4"/>
          <p:cNvSpPr txBox="1"/>
          <p:nvPr/>
        </p:nvSpPr>
        <p:spPr>
          <a:xfrm>
            <a:off x="204811" y="479356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小程序首页</a:t>
            </a:r>
            <a:endParaRPr lang="zh-CN" altLang="en-US" sz="1200" dirty="0"/>
          </a:p>
        </p:txBody>
      </p:sp>
      <p:pic>
        <p:nvPicPr>
          <p:cNvPr id="19" name="图片 3" descr="/Users/apple/Desktop/贝德玛导购海报工具小程序2020.6.2/6.16/首页.png首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9506" y="941021"/>
            <a:ext cx="1611786" cy="571788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0" name="文本框 4"/>
          <p:cNvSpPr txBox="1"/>
          <p:nvPr/>
        </p:nvSpPr>
        <p:spPr>
          <a:xfrm>
            <a:off x="1986286" y="479356"/>
            <a:ext cx="178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首次进入</a:t>
            </a:r>
            <a:r>
              <a:rPr lang="zh-CN" altLang="en-US" sz="1200" dirty="0"/>
              <a:t>小程序用户</a:t>
            </a:r>
            <a:r>
              <a:rPr lang="zh-CN" altLang="en-US" sz="1200" dirty="0" smtClean="0"/>
              <a:t>点击任意海报，跳出授权</a:t>
            </a:r>
            <a:endParaRPr lang="zh-CN" altLang="en-US" sz="1200" dirty="0"/>
          </a:p>
        </p:txBody>
      </p:sp>
      <p:sp>
        <p:nvSpPr>
          <p:cNvPr id="22" name="文本框 4"/>
          <p:cNvSpPr txBox="1"/>
          <p:nvPr/>
        </p:nvSpPr>
        <p:spPr>
          <a:xfrm>
            <a:off x="4321444" y="479269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会员登录页面</a:t>
            </a:r>
            <a:endParaRPr lang="zh-CN" altLang="en-US" sz="1200" dirty="0"/>
          </a:p>
        </p:txBody>
      </p:sp>
      <p:pic>
        <p:nvPicPr>
          <p:cNvPr id="25" name="图片 7" descr="/Users/apple/Desktop/贝德玛导购海报工具小程序2020.6.2/产品系列-舒颜修护系列.png产品系列-舒颜修护系列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816423" y="941021"/>
            <a:ext cx="2055144" cy="445071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6" name="文本框 4"/>
          <p:cNvSpPr txBox="1"/>
          <p:nvPr/>
        </p:nvSpPr>
        <p:spPr>
          <a:xfrm>
            <a:off x="8816423" y="474188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子分类汇总页</a:t>
            </a:r>
            <a:endParaRPr lang="zh-CN" altLang="en-US" sz="1200" dirty="0"/>
          </a:p>
        </p:txBody>
      </p:sp>
      <p:sp>
        <p:nvSpPr>
          <p:cNvPr id="13" name="文本框 4"/>
          <p:cNvSpPr txBox="1"/>
          <p:nvPr/>
        </p:nvSpPr>
        <p:spPr>
          <a:xfrm>
            <a:off x="6666283" y="474101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不是会员的弹出提示语</a:t>
            </a:r>
            <a:endParaRPr lang="zh-CN" altLang="en-US" sz="1200" dirty="0"/>
          </a:p>
        </p:txBody>
      </p:sp>
      <p:pic>
        <p:nvPicPr>
          <p:cNvPr id="3" name="图片 7" descr="/Users/apple/Desktop/贝德玛导购海报工具小程序2020.6.2/6.16/会员登录页.png会员登录页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183703" y="941021"/>
            <a:ext cx="2054860" cy="445071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4" name="图片 7" descr="/Users/apple/Desktop/贝德玛导购海报工具小程序2020.6.2/6.16/会员登录页非会员.png会员登录页非会员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392233" y="941656"/>
            <a:ext cx="2054860" cy="444944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2"/>
          <p:cNvSpPr txBox="1"/>
          <p:nvPr/>
        </p:nvSpPr>
        <p:spPr>
          <a:xfrm>
            <a:off x="0" y="12524"/>
            <a:ext cx="4540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流程中页面展示</a:t>
            </a:r>
            <a:endParaRPr lang="zh-CN" altLang="en-US" sz="2400" dirty="0"/>
          </a:p>
        </p:txBody>
      </p:sp>
      <p:sp>
        <p:nvSpPr>
          <p:cNvPr id="18" name="文本框 4"/>
          <p:cNvSpPr txBox="1"/>
          <p:nvPr/>
        </p:nvSpPr>
        <p:spPr>
          <a:xfrm>
            <a:off x="156944" y="475546"/>
            <a:ext cx="178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点击海报后进入编辑海报页面</a:t>
            </a:r>
            <a:endParaRPr lang="zh-CN" altLang="en-US" sz="1200" dirty="0"/>
          </a:p>
        </p:txBody>
      </p:sp>
      <p:sp>
        <p:nvSpPr>
          <p:cNvPr id="20" name="文本框 4"/>
          <p:cNvSpPr txBox="1"/>
          <p:nvPr/>
        </p:nvSpPr>
        <p:spPr>
          <a:xfrm>
            <a:off x="2089306" y="475546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需要编辑店铺活动的</a:t>
            </a:r>
            <a:endParaRPr lang="zh-CN" altLang="en-US" sz="1200" dirty="0"/>
          </a:p>
        </p:txBody>
      </p:sp>
      <p:sp>
        <p:nvSpPr>
          <p:cNvPr id="22" name="文本框 4"/>
          <p:cNvSpPr txBox="1"/>
          <p:nvPr/>
        </p:nvSpPr>
        <p:spPr>
          <a:xfrm>
            <a:off x="3968342" y="475459"/>
            <a:ext cx="178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完成文字编辑，点击上传二维码</a:t>
            </a:r>
            <a:endParaRPr lang="zh-CN" altLang="en-US" sz="1200" dirty="0"/>
          </a:p>
        </p:txBody>
      </p:sp>
      <p:sp>
        <p:nvSpPr>
          <p:cNvPr id="26" name="文本框 4"/>
          <p:cNvSpPr txBox="1"/>
          <p:nvPr/>
        </p:nvSpPr>
        <p:spPr>
          <a:xfrm>
            <a:off x="5871593" y="475458"/>
            <a:ext cx="2054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编辑二维码并</a:t>
            </a:r>
            <a:r>
              <a:rPr lang="zh-CN" altLang="en-US" sz="1200" smtClean="0"/>
              <a:t>调整截图尺寸</a:t>
            </a:r>
            <a:endParaRPr lang="zh-CN" altLang="en-US" sz="1200" dirty="0"/>
          </a:p>
        </p:txBody>
      </p:sp>
      <p:sp>
        <p:nvSpPr>
          <p:cNvPr id="12" name="文本框 4"/>
          <p:cNvSpPr txBox="1"/>
          <p:nvPr/>
        </p:nvSpPr>
        <p:spPr>
          <a:xfrm>
            <a:off x="7927001" y="470378"/>
            <a:ext cx="178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上传二维码以后可以拖拽文字和二维码的位置</a:t>
            </a:r>
            <a:endParaRPr lang="zh-CN" altLang="en-US" sz="1200" dirty="0"/>
          </a:p>
        </p:txBody>
      </p:sp>
      <p:pic>
        <p:nvPicPr>
          <p:cNvPr id="13" name="图片 11" descr="/Users/apple/Desktop/贝德玛导购海报工具小程序2020.6.2/6.16/编辑海报 拷贝 2.png编辑海报 拷贝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3594" y="932043"/>
            <a:ext cx="1742159" cy="583491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4" name="图片 3" descr="/Users/apple/Desktop/贝德玛导购海报工具小程序2020.6.2/6.16/编辑海报.png编辑海报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166701" y="947458"/>
            <a:ext cx="1625945" cy="584038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5" name="图片 5" descr="/Users/apple/Desktop/贝德玛导购海报工具小程序2020.6.2/6.16/编辑海报 拷贝.png编辑海报 拷贝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024661" y="937123"/>
            <a:ext cx="1624330" cy="583491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21" name="图片 1" descr="/Users/apple/Desktop/贝德玛导购海报工具小程序2020.6.2/6.16/扫码.png扫码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871845" y="932180"/>
            <a:ext cx="1981835" cy="429133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23" name="图片 9" descr="/Users/apple/Desktop/贝德玛导购海报工具小程序2020.6.2/6.16/编辑引导.png编辑引导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927002" y="932678"/>
            <a:ext cx="2054374" cy="444817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7" name="文本框 4"/>
          <p:cNvSpPr txBox="1"/>
          <p:nvPr/>
        </p:nvSpPr>
        <p:spPr>
          <a:xfrm>
            <a:off x="10417086" y="475458"/>
            <a:ext cx="178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smtClean="0"/>
              <a:t>结束页</a:t>
            </a:r>
            <a:endParaRPr lang="zh-CN" altLang="en-US" sz="1200" dirty="0"/>
          </a:p>
        </p:txBody>
      </p:sp>
      <p:pic>
        <p:nvPicPr>
          <p:cNvPr id="2" name="图片 9" descr="/Users/apple/Desktop/贝德玛导购海报工具小程序2020.6.2/6.16/结束.png结束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144496" y="932043"/>
            <a:ext cx="2054225" cy="444817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095" y="36830"/>
            <a:ext cx="178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海报示例</a:t>
            </a:r>
            <a:endParaRPr lang="zh-CN" altLang="en-US" sz="2400"/>
          </a:p>
        </p:txBody>
      </p:sp>
      <p:pic>
        <p:nvPicPr>
          <p:cNvPr id="5" name="图片 4" descr="/Users/apple/Desktop/贝德玛导购海报工具小程序2020.6.2/6.16/效果图/示例二.png示例二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69215" y="651219"/>
            <a:ext cx="3312160" cy="331216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图片 5" descr="/Users/apple/Desktop/贝德玛导购海报工具小程序2020.6.2/6.16/示例一.png示例一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322803" y="651563"/>
            <a:ext cx="3827780" cy="575769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7" name="图片 6" descr="/Users/apple/Desktop/贝德玛导购海报工具小程序2020.6.2/6.16/效果图/示例三.png示例三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9552" y="4285640"/>
            <a:ext cx="3354070" cy="216471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2" name="图片 1" descr="/Users/apple/Desktop/贝德玛导购海报工具小程序2020.6.2/6.16/效果图/示例三 加活动介绍.png示例三 加活动介绍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76285" y="651510"/>
            <a:ext cx="3576955" cy="30422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WPS 表格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7" baseType="lpstr">
      <vt:lpstr>Arial</vt:lpstr>
      <vt:lpstr>方正书宋_GBK</vt:lpstr>
      <vt:lpstr>Wingdings</vt:lpstr>
      <vt:lpstr>宋体</vt:lpstr>
      <vt:lpstr>汉仪书宋二KW</vt:lpstr>
      <vt:lpstr>Calibri</vt:lpstr>
      <vt:lpstr>Helvetica Neue</vt:lpstr>
      <vt:lpstr>微软雅黑</vt:lpstr>
      <vt:lpstr>Arial Unicode MS</vt:lpstr>
      <vt:lpstr>Calibri Light</vt:lpstr>
      <vt:lpstr>DengXian</vt:lpstr>
      <vt:lpstr>汉仪中等线KW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apple</dc:creator>
  <cp:lastModifiedBy>apple</cp:lastModifiedBy>
  <cp:revision>71</cp:revision>
  <dcterms:created xsi:type="dcterms:W3CDTF">2020-06-19T02:44:31Z</dcterms:created>
  <dcterms:modified xsi:type="dcterms:W3CDTF">2020-06-19T02:44:31Z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2052-2.3.1.3761</vt:lpwstr>
  </property>
</Properties>
</file>

<file path=docProps/thumbnail.jpeg>
</file>